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takshi Dudala" userId="81a938a38d51be8e" providerId="LiveId" clId="{0757F711-7FF5-4F9D-9E2F-69A60FD2CA8B}"/>
    <pc:docChg chg="custSel addSld modSld">
      <pc:chgData name="Shatakshi Dudala" userId="81a938a38d51be8e" providerId="LiveId" clId="{0757F711-7FF5-4F9D-9E2F-69A60FD2CA8B}" dt="2025-05-21T17:46:18.377" v="26" actId="1076"/>
      <pc:docMkLst>
        <pc:docMk/>
      </pc:docMkLst>
      <pc:sldChg chg="addSp delSp modSp mod delAnim modAnim">
        <pc:chgData name="Shatakshi Dudala" userId="81a938a38d51be8e" providerId="LiveId" clId="{0757F711-7FF5-4F9D-9E2F-69A60FD2CA8B}" dt="2025-05-21T17:44:43.636" v="10" actId="14100"/>
        <pc:sldMkLst>
          <pc:docMk/>
          <pc:sldMk cId="2214403115" sldId="269"/>
        </pc:sldMkLst>
        <pc:picChg chg="add del mod">
          <ac:chgData name="Shatakshi Dudala" userId="81a938a38d51be8e" providerId="LiveId" clId="{0757F711-7FF5-4F9D-9E2F-69A60FD2CA8B}" dt="2025-05-21T17:44:24.627" v="5" actId="478"/>
          <ac:picMkLst>
            <pc:docMk/>
            <pc:sldMk cId="2214403115" sldId="269"/>
            <ac:picMk id="4" creationId="{29239C7B-947D-A221-26D9-B003051D09CA}"/>
          </ac:picMkLst>
        </pc:picChg>
        <pc:picChg chg="add mod">
          <ac:chgData name="Shatakshi Dudala" userId="81a938a38d51be8e" providerId="LiveId" clId="{0757F711-7FF5-4F9D-9E2F-69A60FD2CA8B}" dt="2025-05-21T17:44:43.636" v="10" actId="14100"/>
          <ac:picMkLst>
            <pc:docMk/>
            <pc:sldMk cId="2214403115" sldId="269"/>
            <ac:picMk id="5" creationId="{4D78D3FB-A4A1-8060-DC66-C076AC7A5805}"/>
          </ac:picMkLst>
        </pc:picChg>
      </pc:sldChg>
      <pc:sldChg chg="addSp delSp modSp new mod">
        <pc:chgData name="Shatakshi Dudala" userId="81a938a38d51be8e" providerId="LiveId" clId="{0757F711-7FF5-4F9D-9E2F-69A60FD2CA8B}" dt="2025-05-21T17:46:18.377" v="26" actId="1076"/>
        <pc:sldMkLst>
          <pc:docMk/>
          <pc:sldMk cId="2250937727" sldId="270"/>
        </pc:sldMkLst>
        <pc:spChg chg="del">
          <ac:chgData name="Shatakshi Dudala" userId="81a938a38d51be8e" providerId="LiveId" clId="{0757F711-7FF5-4F9D-9E2F-69A60FD2CA8B}" dt="2025-05-21T17:45:13.359" v="12" actId="478"/>
          <ac:spMkLst>
            <pc:docMk/>
            <pc:sldMk cId="2250937727" sldId="270"/>
            <ac:spMk id="2" creationId="{1C67D296-5EE9-BD80-AC21-48FCD8597C4B}"/>
          </ac:spMkLst>
        </pc:spChg>
        <pc:spChg chg="del">
          <ac:chgData name="Shatakshi Dudala" userId="81a938a38d51be8e" providerId="LiveId" clId="{0757F711-7FF5-4F9D-9E2F-69A60FD2CA8B}" dt="2025-05-21T17:45:19.337" v="13" actId="478"/>
          <ac:spMkLst>
            <pc:docMk/>
            <pc:sldMk cId="2250937727" sldId="270"/>
            <ac:spMk id="3" creationId="{C2A587BF-DE74-8865-F6CE-CAD290051A56}"/>
          </ac:spMkLst>
        </pc:spChg>
        <pc:picChg chg="add mod">
          <ac:chgData name="Shatakshi Dudala" userId="81a938a38d51be8e" providerId="LiveId" clId="{0757F711-7FF5-4F9D-9E2F-69A60FD2CA8B}" dt="2025-05-21T17:46:18.377" v="26" actId="1076"/>
          <ac:picMkLst>
            <pc:docMk/>
            <pc:sldMk cId="2250937727" sldId="270"/>
            <ac:picMk id="4" creationId="{69E9C28A-8A6D-C5F7-98B5-62FBD4BF1B0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B0C0B-208D-4F31-B79D-2718180454CB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C60A7-ADAF-4D8D-9A36-7612C446A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06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C60A7-ADAF-4D8D-9A36-7612C446AA5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60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CC60A7-ADAF-4D8D-9A36-7612C446AA5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1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27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0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950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22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3532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64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29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1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21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5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0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70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0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51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2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4ABB4-7306-4018-9F2B-B3114407A818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4F7D9B-C40E-4D20-91FB-895B88BBA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59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DF205-CE79-E5F7-20D9-508DCFAE0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3965" y="1770352"/>
            <a:ext cx="7766936" cy="1646302"/>
          </a:xfrm>
        </p:spPr>
        <p:txBody>
          <a:bodyPr/>
          <a:lstStyle/>
          <a:p>
            <a:r>
              <a:rPr lang="en-US" dirty="0"/>
              <a:t>SIMPLE CALCULATOR </a:t>
            </a:r>
            <a:br>
              <a:rPr lang="en-US" dirty="0"/>
            </a:br>
            <a:r>
              <a:rPr lang="en-US" dirty="0"/>
              <a:t>(USING 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E7415-79AE-6637-5796-47CF50FB7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7996" y="4390046"/>
            <a:ext cx="2239023" cy="1096899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PRESENTED BY,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SHATAKSHI DUDALA</a:t>
            </a:r>
          </a:p>
        </p:txBody>
      </p:sp>
    </p:spTree>
    <p:extLst>
      <p:ext uri="{BB962C8B-B14F-4D97-AF65-F5344CB8AC3E}">
        <p14:creationId xmlns:p14="http://schemas.microsoft.com/office/powerpoint/2010/main" val="1448157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44D28C-5BCA-2D1A-1966-7D9A70679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09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A7A3B3-81FC-58E0-E9E3-6C417341D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16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D6247-133A-D3A1-E31B-AFB20D4FB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882" y="152400"/>
            <a:ext cx="2272343" cy="13208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637ECB-C360-D967-411C-E3BE96DE1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6636"/>
            <a:ext cx="12192000" cy="587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06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FA9A8A-7B99-0F65-C83F-9234797FD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29" y="178655"/>
            <a:ext cx="5532006" cy="31102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9FFF28-26E9-0649-DB8C-C7BE463F5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62" y="2936604"/>
            <a:ext cx="6223820" cy="349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76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hatsApp Video 2025-05-21 at 11.13.36 PM">
            <a:hlinkClick r:id="" action="ppaction://media"/>
            <a:extLst>
              <a:ext uri="{FF2B5EF4-FFF2-40B4-BE49-F238E27FC236}">
                <a16:creationId xmlns:a16="http://schemas.microsoft.com/office/drawing/2014/main" id="{4D78D3FB-A4A1-8060-DC66-C076AC7A58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0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E9C28A-8A6D-C5F7-98B5-62FBD4BF1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128" y="855407"/>
            <a:ext cx="6740013" cy="468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37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BC628-5DBB-B29C-D5E8-396D180EE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92" y="801329"/>
            <a:ext cx="8596668" cy="1320800"/>
          </a:xfrm>
        </p:spPr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A3CA-E30D-EB7D-E3EB-620658E74C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572" y="1939364"/>
            <a:ext cx="8596668" cy="38807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 calculator is a basic computational tool that performs arithmetic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Our focus is to design a simple yet effective calculator using Python.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This project introduces Python basics like functions, conditionals, and loops.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4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4FA3-C4B5-8EC3-8F28-33A73EC6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79" y="639096"/>
            <a:ext cx="3275234" cy="1320800"/>
          </a:xfrm>
        </p:spPr>
        <p:txBody>
          <a:bodyPr/>
          <a:lstStyle/>
          <a:p>
            <a:r>
              <a:rPr lang="en-US" b="1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F480F3-D953-E768-F2F4-1A79374E32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0657" y="1837238"/>
            <a:ext cx="7801897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rebuchet MS (Body)"/>
              </a:rPr>
              <a:t>Create a calculator that can: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rebuchet MS (Body)"/>
              </a:rPr>
              <a:t>      Add, Subtract, Multiply, Divide.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rebuchet MS (Body)"/>
              </a:rPr>
              <a:t>Handle invalid inputs gracefully.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rebuchet MS (Body)"/>
              </a:rPr>
              <a:t>Provide a user-friendly interface in the terminal.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478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470BF-51BF-D61F-01B7-C6C7EBB9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134" y="476865"/>
            <a:ext cx="6401892" cy="1320800"/>
          </a:xfrm>
        </p:spPr>
        <p:txBody>
          <a:bodyPr>
            <a:normAutofit/>
          </a:bodyPr>
          <a:lstStyle/>
          <a:p>
            <a:r>
              <a:rPr lang="en-US" b="1" dirty="0"/>
              <a:t>Features of Our Calculator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CD3AB-9DA6-3B31-7370-3CCB3264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66" y="1673893"/>
            <a:ext cx="8596668" cy="38807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User-defined functions for operations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Input validation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Menu-driven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Looping until user decides to exit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551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9152B-6D5D-8765-2809-7E09789B2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40" y="0"/>
            <a:ext cx="3732434" cy="1320800"/>
          </a:xfrm>
        </p:spPr>
        <p:txBody>
          <a:bodyPr/>
          <a:lstStyle/>
          <a:p>
            <a:r>
              <a:rPr lang="en-US" dirty="0"/>
              <a:t>Python Code: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92DD5-4F89-D236-C1B0-A2D8BE614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28" y="1061885"/>
            <a:ext cx="8993783" cy="52154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import </a:t>
            </a:r>
            <a:r>
              <a:rPr lang="en-US" sz="2000" dirty="0" err="1"/>
              <a:t>tkinter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tkinter</a:t>
            </a:r>
            <a:r>
              <a:rPr lang="en-US" sz="2000" dirty="0"/>
              <a:t> import *</a:t>
            </a:r>
          </a:p>
          <a:p>
            <a:pPr marL="0" indent="0">
              <a:buNone/>
            </a:pPr>
            <a:r>
              <a:rPr lang="en-US" sz="2000" dirty="0"/>
              <a:t>root=Tk()</a:t>
            </a:r>
          </a:p>
          <a:p>
            <a:pPr marL="0" indent="0">
              <a:buNone/>
            </a:pPr>
            <a:r>
              <a:rPr lang="en-US" sz="2000" dirty="0" err="1"/>
              <a:t>root.title</a:t>
            </a:r>
            <a:r>
              <a:rPr lang="en-US" sz="2000" dirty="0"/>
              <a:t>("Simple calculator")</a:t>
            </a:r>
          </a:p>
          <a:p>
            <a:pPr marL="0" indent="0">
              <a:buNone/>
            </a:pPr>
            <a:r>
              <a:rPr lang="en-US" sz="2000" dirty="0" err="1"/>
              <a:t>root.geometry</a:t>
            </a:r>
            <a:r>
              <a:rPr lang="en-US" sz="2000" dirty="0"/>
              <a:t>("570x600+100+200")</a:t>
            </a:r>
          </a:p>
          <a:p>
            <a:pPr marL="0" indent="0">
              <a:buNone/>
            </a:pPr>
            <a:r>
              <a:rPr lang="en-US" sz="2000" dirty="0" err="1"/>
              <a:t>root.resizable</a:t>
            </a:r>
            <a:r>
              <a:rPr lang="en-US" sz="2000" dirty="0"/>
              <a:t>(</a:t>
            </a:r>
            <a:r>
              <a:rPr lang="en-US" sz="2000" dirty="0" err="1"/>
              <a:t>False,False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 err="1"/>
              <a:t>root.configure</a:t>
            </a:r>
            <a:r>
              <a:rPr lang="en-US" sz="2000" dirty="0"/>
              <a:t>(</a:t>
            </a:r>
            <a:r>
              <a:rPr lang="en-US" sz="2000" dirty="0" err="1"/>
              <a:t>bg</a:t>
            </a:r>
            <a:r>
              <a:rPr lang="en-US" sz="2000" dirty="0"/>
              <a:t>="#17161b")</a:t>
            </a:r>
          </a:p>
          <a:p>
            <a:pPr marL="0" indent="0">
              <a:buNone/>
            </a:pPr>
            <a:r>
              <a:rPr lang="en-US" sz="2000" dirty="0"/>
              <a:t>equation=""</a:t>
            </a:r>
          </a:p>
          <a:p>
            <a:pPr marL="0" indent="0">
              <a:buNone/>
            </a:pPr>
            <a:r>
              <a:rPr lang="en-US" sz="2000" dirty="0"/>
              <a:t>def show(value):</a:t>
            </a:r>
          </a:p>
          <a:p>
            <a:pPr marL="0" indent="0">
              <a:buNone/>
            </a:pPr>
            <a:r>
              <a:rPr lang="en-US" sz="2000" dirty="0"/>
              <a:t>    global equation</a:t>
            </a:r>
          </a:p>
          <a:p>
            <a:pPr marL="0" indent="0">
              <a:buNone/>
            </a:pPr>
            <a:r>
              <a:rPr lang="en-US" sz="2000" dirty="0"/>
              <a:t>    equation+=value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/>
              <a:t>label_result.config</a:t>
            </a:r>
            <a:r>
              <a:rPr lang="en-US" sz="2000" dirty="0"/>
              <a:t>(text=equation)</a:t>
            </a:r>
          </a:p>
        </p:txBody>
      </p:sp>
    </p:spTree>
    <p:extLst>
      <p:ext uri="{BB962C8B-B14F-4D97-AF65-F5344CB8AC3E}">
        <p14:creationId xmlns:p14="http://schemas.microsoft.com/office/powerpoint/2010/main" val="1246277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62BEA-E4B4-DE20-DE8A-59403AD18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80" y="501445"/>
            <a:ext cx="8831550" cy="58201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def clear():</a:t>
            </a:r>
          </a:p>
          <a:p>
            <a:pPr marL="0" indent="0">
              <a:buNone/>
            </a:pPr>
            <a:r>
              <a:rPr lang="en-US" sz="2000" dirty="0"/>
              <a:t>    equation=""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/>
              <a:t>label_result.config</a:t>
            </a:r>
            <a:r>
              <a:rPr lang="en-US" sz="2000" dirty="0"/>
              <a:t>(text=equation)</a:t>
            </a:r>
          </a:p>
          <a:p>
            <a:pPr marL="0" indent="0">
              <a:buNone/>
            </a:pPr>
            <a:r>
              <a:rPr lang="en-US" sz="2000" dirty="0"/>
              <a:t>def clear():</a:t>
            </a:r>
          </a:p>
          <a:p>
            <a:pPr marL="0" indent="0">
              <a:buNone/>
            </a:pPr>
            <a:r>
              <a:rPr lang="en-US" sz="2000" dirty="0"/>
              <a:t>    global equation</a:t>
            </a:r>
          </a:p>
          <a:p>
            <a:pPr marL="0" indent="0">
              <a:buNone/>
            </a:pPr>
            <a:r>
              <a:rPr lang="en-US" sz="2000" dirty="0"/>
              <a:t>    equation = ""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/>
              <a:t>label_result.config</a:t>
            </a:r>
            <a:r>
              <a:rPr lang="en-US" sz="2000" dirty="0"/>
              <a:t>(text=equation)</a:t>
            </a:r>
          </a:p>
          <a:p>
            <a:pPr marL="0" indent="0">
              <a:buNone/>
            </a:pPr>
            <a:r>
              <a:rPr lang="en-US" sz="2000" dirty="0"/>
              <a:t>def calculate():</a:t>
            </a:r>
          </a:p>
          <a:p>
            <a:pPr marL="0" indent="0">
              <a:buNone/>
            </a:pPr>
            <a:r>
              <a:rPr lang="en-US" sz="2000" dirty="0"/>
              <a:t>    global equation</a:t>
            </a:r>
          </a:p>
          <a:p>
            <a:pPr marL="0" indent="0">
              <a:buNone/>
            </a:pPr>
            <a:r>
              <a:rPr lang="en-US" sz="2000" dirty="0"/>
              <a:t>    result =""</a:t>
            </a:r>
          </a:p>
          <a:p>
            <a:pPr marL="0" indent="0">
              <a:buNone/>
            </a:pPr>
            <a:r>
              <a:rPr lang="en-US" sz="2000" dirty="0"/>
              <a:t>    if equation !="":</a:t>
            </a:r>
          </a:p>
          <a:p>
            <a:pPr marL="0" indent="0">
              <a:buNone/>
            </a:pPr>
            <a:r>
              <a:rPr lang="en-US" sz="2000" dirty="0"/>
              <a:t>        try:</a:t>
            </a:r>
          </a:p>
          <a:p>
            <a:pPr marL="0" indent="0">
              <a:buNone/>
            </a:pPr>
            <a:r>
              <a:rPr lang="en-US" sz="2000" dirty="0"/>
              <a:t>            result=eval(equation)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4111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5E646-4641-F6B8-5C36-1168BF17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206" y="176982"/>
            <a:ext cx="9099755" cy="58938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except:</a:t>
            </a:r>
          </a:p>
          <a:p>
            <a:pPr marL="0" indent="0">
              <a:buNone/>
            </a:pPr>
            <a:r>
              <a:rPr lang="en-US" sz="2000" dirty="0"/>
              <a:t>            result ="error"</a:t>
            </a:r>
          </a:p>
          <a:p>
            <a:pPr marL="0" indent="0">
              <a:buNone/>
            </a:pPr>
            <a:r>
              <a:rPr lang="en-US" sz="2000" dirty="0"/>
              <a:t>            equation =""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/>
              <a:t>label_result.config</a:t>
            </a:r>
            <a:r>
              <a:rPr lang="en-US" sz="2000" dirty="0"/>
              <a:t>(text=result)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label_result</a:t>
            </a:r>
            <a:r>
              <a:rPr lang="en-US" sz="2000" dirty="0"/>
              <a:t>=Label(</a:t>
            </a:r>
            <a:r>
              <a:rPr lang="en-US" sz="2000" dirty="0" err="1"/>
              <a:t>root,width</a:t>
            </a:r>
            <a:r>
              <a:rPr lang="en-US" sz="2000" dirty="0"/>
              <a:t>=25,height=2,text="",font=("arial",30))</a:t>
            </a:r>
          </a:p>
          <a:p>
            <a:pPr marL="0" indent="0">
              <a:buNone/>
            </a:pPr>
            <a:r>
              <a:rPr lang="en-US" sz="2000" dirty="0" err="1"/>
              <a:t>label_result.pack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</a:t>
            </a:r>
            <a:r>
              <a:rPr lang="en-US" sz="2000" dirty="0" err="1"/>
              <a:t>C",width</a:t>
            </a:r>
            <a:r>
              <a:rPr lang="en-US" sz="2000" dirty="0"/>
              <a:t>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="#3697f5",command=lambda: clear()).place(x=10,y=100)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="/",width=5,height=1,font=("arial",30,"bold"),bd=1,fg="#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show("/")).place(x=150,y=100)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="%",width=5,height=1,font=("arial",30,"bold"),bd=1,fg="#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show("%")).place(x=290,y=100)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="*",width=5,height=1,font=("arial",30,"bold"),bd=1,fg="#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show("*")).place(x=430,y=100)</a:t>
            </a:r>
          </a:p>
        </p:txBody>
      </p:sp>
    </p:spTree>
    <p:extLst>
      <p:ext uri="{BB962C8B-B14F-4D97-AF65-F5344CB8AC3E}">
        <p14:creationId xmlns:p14="http://schemas.microsoft.com/office/powerpoint/2010/main" val="873900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9CEC4-6FF8-E9B5-B73C-5C8B9B785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48" y="368709"/>
            <a:ext cx="9052776" cy="592337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="7",width=5,height=1,font=("arial",30,"bold"),bd=1,fg="#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show("7")).place(x=10,y=200)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="8",width=5,height=1,font=("arial",30,"bold"),bd=1,fg="#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show("8")).place(x=150,y=200)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="9",width=5,height=1,font=("arial",30,"bold"),bd=1,fg="#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show("9")).place(x=290,y=200)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="-",width=5,height=1,font=("arial",30,"bold"),bd=1,fg="#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show("-")).place(x=430,y=200)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="4",width=5,height=1,font=("arial",30,"bold"),bd=1,fg="#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show("4")).place(x=10,y=300)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="5",width=5,height=1,font=("arial",30,"bold"),bd=1,fg="#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show("5")).place(x=150,y=300)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="6",width=5,height=1,font=("arial",30,"bold"),bd=1,fg="#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show("6")).place(x=290,y=300)</a:t>
            </a:r>
          </a:p>
          <a:p>
            <a:pPr marL="0" indent="0">
              <a:buNone/>
            </a:pPr>
            <a:r>
              <a:rPr lang="en-US" sz="2900" dirty="0"/>
              <a:t>Button(</a:t>
            </a:r>
            <a:r>
              <a:rPr lang="en-US" sz="2900" dirty="0" err="1"/>
              <a:t>root,text</a:t>
            </a:r>
            <a:r>
              <a:rPr lang="en-US" sz="2900" dirty="0"/>
              <a:t>="+",width=5,height=1,font=("arial",30,"bold"),bd=1,fg="#</a:t>
            </a:r>
            <a:r>
              <a:rPr lang="en-US" sz="2900" dirty="0" err="1"/>
              <a:t>fff</a:t>
            </a:r>
            <a:r>
              <a:rPr lang="en-US" sz="2900" dirty="0"/>
              <a:t>",</a:t>
            </a:r>
            <a:r>
              <a:rPr lang="en-US" sz="2900" dirty="0" err="1"/>
              <a:t>bg</a:t>
            </a:r>
            <a:r>
              <a:rPr lang="en-US" sz="2900" dirty="0"/>
              <a:t>="#2a2d36",command=lambda: show("+")).place(x=430,y=300)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19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953B9-FF2A-1968-B189-5930CEE73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452" y="339213"/>
            <a:ext cx="9085006" cy="570214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="1",width=5,height=1,font=("arial",30,"bold"),bd=1,fg="#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show("1")).place(x=10,y=400)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="2",width=5,height=1,font=("arial",30,"bold"),bd=1,fg="#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show("2")).place(x=150,y=400)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="3",width=5,height=1,font=("arial",30,"bold"),bd=1,fg="#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show("3")).place(x=290,y=400)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="0",width=11,height=1,font=("arial",30,"bold"),bd=1,fg="#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show("0")).place(x=10,y=500)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=".",width=5,height=1,font=("arial",30,"bold"),bd=1,fg="#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="#2a2d36",command=lambda: show(".")).place(x=290,y=500)</a:t>
            </a:r>
          </a:p>
          <a:p>
            <a:pPr marL="0" indent="0">
              <a:buNone/>
            </a:pPr>
            <a:r>
              <a:rPr lang="en-US" sz="2000" dirty="0"/>
              <a:t>Button(</a:t>
            </a:r>
            <a:r>
              <a:rPr lang="en-US" sz="2000" dirty="0" err="1"/>
              <a:t>root,text</a:t>
            </a:r>
            <a:r>
              <a:rPr lang="en-US" sz="2000" dirty="0"/>
              <a:t>="=",width=5,height=3,font=("arial",30,"bold"),bd=1,fg="#</a:t>
            </a:r>
            <a:r>
              <a:rPr lang="en-US" sz="2000" dirty="0" err="1"/>
              <a:t>fff</a:t>
            </a:r>
            <a:r>
              <a:rPr lang="en-US" sz="2000" dirty="0"/>
              <a:t>",</a:t>
            </a:r>
            <a:r>
              <a:rPr lang="en-US" sz="2000" dirty="0" err="1"/>
              <a:t>bg</a:t>
            </a:r>
            <a:r>
              <a:rPr lang="en-US" sz="2000" dirty="0"/>
              <a:t>="#fe9037",command=lambda: calculate()).place(x=430,y=400)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root.mainloop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682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70</TotalTime>
  <Words>1228</Words>
  <Application>Microsoft Office PowerPoint</Application>
  <PresentationFormat>Widescreen</PresentationFormat>
  <Paragraphs>76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Trebuchet MS</vt:lpstr>
      <vt:lpstr>Trebuchet MS (Body)</vt:lpstr>
      <vt:lpstr>Wingdings 3</vt:lpstr>
      <vt:lpstr>Facet</vt:lpstr>
      <vt:lpstr>SIMPLE CALCULATOR  (USING PYTHON)</vt:lpstr>
      <vt:lpstr>Introduction</vt:lpstr>
      <vt:lpstr>Objectives </vt:lpstr>
      <vt:lpstr>Features of Our Calculator </vt:lpstr>
      <vt:lpstr>Python Code: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Shatakshi Dudala</dc:creator>
  <cp:lastModifiedBy>Shatakshi Dudala</cp:lastModifiedBy>
  <cp:revision>1</cp:revision>
  <dcterms:created xsi:type="dcterms:W3CDTF">2025-05-21T16:35:41Z</dcterms:created>
  <dcterms:modified xsi:type="dcterms:W3CDTF">2025-05-21T17:46:25Z</dcterms:modified>
</cp:coreProperties>
</file>

<file path=docProps/thumbnail.jpeg>
</file>